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080625" cy="7561263"/>
  <p:notesSz cx="6858000" cy="9144000"/>
  <p:defaultTextStyle>
    <a:defPPr>
      <a:defRPr lang="pl-PL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72"/>
      </p:cViewPr>
      <p:guideLst>
        <p:guide orient="horz" pos="2382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6047" y="2348893"/>
            <a:ext cx="8568531" cy="1620771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12094" y="4284716"/>
            <a:ext cx="7056438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308453" y="302802"/>
            <a:ext cx="2268141" cy="6451578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04031" y="302802"/>
            <a:ext cx="6636411" cy="645157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300" y="4858812"/>
            <a:ext cx="8568531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96300" y="3204786"/>
            <a:ext cx="8568531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40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04031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24318" y="1764295"/>
            <a:ext cx="4452276" cy="4990084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031" y="1692533"/>
            <a:ext cx="4454027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4031" y="2397901"/>
            <a:ext cx="4454027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120818" y="1692533"/>
            <a:ext cx="4455776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120818" y="2397901"/>
            <a:ext cx="4455776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032" y="301050"/>
            <a:ext cx="3316456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41245" y="301051"/>
            <a:ext cx="5635349" cy="6453328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04032" y="1582265"/>
            <a:ext cx="3316456" cy="5172114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75873" y="5292884"/>
            <a:ext cx="6048375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75873" y="675613"/>
            <a:ext cx="6048375" cy="4536758"/>
          </a:xfrm>
        </p:spPr>
        <p:txBody>
          <a:bodyPr/>
          <a:lstStyle>
            <a:lvl1pPr marL="0" indent="0">
              <a:buNone/>
              <a:defRPr sz="3500"/>
            </a:lvl1pPr>
            <a:lvl2pPr marL="504017" indent="0">
              <a:buNone/>
              <a:defRPr sz="3100"/>
            </a:lvl2pPr>
            <a:lvl3pPr marL="1008035" indent="0">
              <a:buNone/>
              <a:defRPr sz="2600"/>
            </a:lvl3pPr>
            <a:lvl4pPr marL="1512052" indent="0">
              <a:buNone/>
              <a:defRPr sz="2200"/>
            </a:lvl4pPr>
            <a:lvl5pPr marL="2016069" indent="0">
              <a:buNone/>
              <a:defRPr sz="2200"/>
            </a:lvl5pPr>
            <a:lvl6pPr marL="2520086" indent="0">
              <a:buNone/>
              <a:defRPr sz="2200"/>
            </a:lvl6pPr>
            <a:lvl7pPr marL="3024104" indent="0">
              <a:buNone/>
              <a:defRPr sz="2200"/>
            </a:lvl7pPr>
            <a:lvl8pPr marL="3528121" indent="0">
              <a:buNone/>
              <a:defRPr sz="2200"/>
            </a:lvl8pPr>
            <a:lvl9pPr marL="4032138" indent="0">
              <a:buNone/>
              <a:defRPr sz="22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75873" y="5917739"/>
            <a:ext cx="6048375" cy="887398"/>
          </a:xfrm>
        </p:spPr>
        <p:txBody>
          <a:bodyPr/>
          <a:lstStyle>
            <a:lvl1pPr marL="0" indent="0">
              <a:buNone/>
              <a:defRPr sz="1500"/>
            </a:lvl1pPr>
            <a:lvl2pPr marL="504017" indent="0">
              <a:buNone/>
              <a:defRPr sz="1300"/>
            </a:lvl2pPr>
            <a:lvl3pPr marL="1008035" indent="0">
              <a:buNone/>
              <a:defRPr sz="1100"/>
            </a:lvl3pPr>
            <a:lvl4pPr marL="1512052" indent="0">
              <a:buNone/>
              <a:defRPr sz="1000"/>
            </a:lvl4pPr>
            <a:lvl5pPr marL="2016069" indent="0">
              <a:buNone/>
              <a:defRPr sz="1000"/>
            </a:lvl5pPr>
            <a:lvl6pPr marL="2520086" indent="0">
              <a:buNone/>
              <a:defRPr sz="1000"/>
            </a:lvl6pPr>
            <a:lvl7pPr marL="3024104" indent="0">
              <a:buNone/>
              <a:defRPr sz="1000"/>
            </a:lvl7pPr>
            <a:lvl8pPr marL="3528121" indent="0">
              <a:buNone/>
              <a:defRPr sz="1000"/>
            </a:lvl8pPr>
            <a:lvl9pPr marL="4032138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504031" y="302801"/>
            <a:ext cx="9072563" cy="1260211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4031" y="1764295"/>
            <a:ext cx="9072563" cy="4990084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504031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17.10.2019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444214" y="7008171"/>
            <a:ext cx="3192198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224448" y="7008171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238125"/>
            <a:ext cx="9261475" cy="708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663" y="422275"/>
            <a:ext cx="9893300" cy="671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663" y="422275"/>
            <a:ext cx="9893300" cy="671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663" y="422275"/>
            <a:ext cx="9893300" cy="671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663" y="293688"/>
            <a:ext cx="9893300" cy="697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663" y="422275"/>
            <a:ext cx="9893300" cy="671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663" y="422275"/>
            <a:ext cx="9893300" cy="671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238125"/>
            <a:ext cx="9261475" cy="708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238125"/>
            <a:ext cx="9261475" cy="708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238125"/>
            <a:ext cx="9261475" cy="708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575" y="238125"/>
            <a:ext cx="9261475" cy="708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338" y="530225"/>
            <a:ext cx="9759950" cy="649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338" y="530225"/>
            <a:ext cx="9759950" cy="649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00" y="404813"/>
            <a:ext cx="9799638" cy="675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700" y="312738"/>
            <a:ext cx="9799638" cy="693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Niestandardowy</PresentationFormat>
  <Paragraphs>0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Acer</dc:creator>
  <cp:lastModifiedBy>Acer</cp:lastModifiedBy>
  <cp:revision>2</cp:revision>
  <dcterms:created xsi:type="dcterms:W3CDTF">2019-10-17T20:11:59Z</dcterms:created>
  <dcterms:modified xsi:type="dcterms:W3CDTF">2019-10-17T20:27:13Z</dcterms:modified>
</cp:coreProperties>
</file>